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4" r:id="rId5"/>
    <p:sldId id="275" r:id="rId6"/>
    <p:sldId id="276" r:id="rId7"/>
    <p:sldId id="277" r:id="rId8"/>
    <p:sldId id="278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5d105.p.ssafy.i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09761" y="-154251"/>
            <a:ext cx="11526698" cy="10902717"/>
            <a:chOff x="7709761" y="-154251"/>
            <a:chExt cx="11526698" cy="10902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761" y="-154251"/>
              <a:ext cx="11526698" cy="109027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5973" y="4065068"/>
            <a:ext cx="6715584" cy="780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3517" y="4424977"/>
            <a:ext cx="7178797" cy="1435759"/>
            <a:chOff x="7853517" y="4424977"/>
            <a:chExt cx="7178797" cy="14357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3517" y="4424977"/>
              <a:ext cx="7178797" cy="143575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BE15ED-FB99-4644-9A5E-335170997700}"/>
              </a:ext>
            </a:extLst>
          </p:cNvPr>
          <p:cNvSpPr/>
          <p:nvPr/>
        </p:nvSpPr>
        <p:spPr>
          <a:xfrm>
            <a:off x="8382000" y="5333030"/>
            <a:ext cx="9372600" cy="2318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/>
              <a:t>SSAFY D105 </a:t>
            </a:r>
            <a:r>
              <a:rPr lang="ko-KR" altLang="en-US" sz="3200" b="1"/>
              <a:t>팀 상비책 포팅 메뉴얼</a:t>
            </a:r>
          </a:p>
          <a:p>
            <a:pPr>
              <a:lnSpc>
                <a:spcPct val="150000"/>
              </a:lnSpc>
            </a:pPr>
            <a:r>
              <a:rPr lang="ko-KR" altLang="en-US" sz="2000"/>
              <a:t>박범진</a:t>
            </a:r>
            <a:r>
              <a:rPr lang="en-US" altLang="ko-KR" sz="2000"/>
              <a:t>, </a:t>
            </a:r>
            <a:r>
              <a:rPr lang="ko-KR" altLang="en-US" sz="2000"/>
              <a:t>김대연</a:t>
            </a:r>
            <a:r>
              <a:rPr lang="en-US" altLang="ko-KR" sz="2000"/>
              <a:t>, </a:t>
            </a:r>
            <a:r>
              <a:rPr lang="ko-KR" altLang="en-US" sz="2000"/>
              <a:t>최준성</a:t>
            </a:r>
            <a:r>
              <a:rPr lang="en-US" altLang="ko-KR" sz="2000"/>
              <a:t>, </a:t>
            </a:r>
            <a:r>
              <a:rPr lang="ko-KR" altLang="en-US" sz="2000"/>
              <a:t>김명선</a:t>
            </a:r>
            <a:r>
              <a:rPr lang="en-US" altLang="ko-KR" sz="2000"/>
              <a:t>, </a:t>
            </a:r>
            <a:r>
              <a:rPr lang="ko-KR" altLang="en-US" sz="2000"/>
              <a:t>문일민</a:t>
            </a:r>
            <a:r>
              <a:rPr lang="en-US" altLang="ko-KR" sz="2000"/>
              <a:t>, </a:t>
            </a:r>
            <a:r>
              <a:rPr lang="ko-KR" altLang="en-US" sz="2000"/>
              <a:t>최민수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44569" cy="10938163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796B3-17C8-49BE-978A-44C687BB8B16}"/>
              </a:ext>
            </a:extLst>
          </p:cNvPr>
          <p:cNvSpPr/>
          <p:nvPr/>
        </p:nvSpPr>
        <p:spPr>
          <a:xfrm>
            <a:off x="685800" y="342900"/>
            <a:ext cx="9372600" cy="281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프로젝트 개요</a:t>
            </a:r>
            <a:endParaRPr lang="en-US" altLang="ko-KR" sz="3200" b="1"/>
          </a:p>
          <a:p>
            <a:br>
              <a:rPr lang="en-US" altLang="ko-KR" sz="3200"/>
            </a:br>
            <a:r>
              <a:rPr lang="ko-KR" altLang="en-US" sz="3200"/>
              <a:t>원하는 스터디 </a:t>
            </a:r>
            <a:r>
              <a:rPr lang="en-US" altLang="ko-KR" sz="3200"/>
              <a:t>/ </a:t>
            </a:r>
            <a:r>
              <a:rPr lang="ko-KR" altLang="en-US" sz="3200"/>
              <a:t>프로젝트에 쉽고 빠르게 가입</a:t>
            </a:r>
            <a:br>
              <a:rPr lang="en-US" altLang="ko-KR" sz="3200"/>
            </a:br>
            <a:r>
              <a:rPr lang="ko-KR" altLang="en-US" sz="3200"/>
              <a:t>인원을 구할 수 있는 플랫폼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72764-ED9C-480C-932E-D88DA8C228FB}"/>
              </a:ext>
            </a:extLst>
          </p:cNvPr>
          <p:cNvSpPr/>
          <p:nvPr/>
        </p:nvSpPr>
        <p:spPr>
          <a:xfrm>
            <a:off x="685800" y="3086100"/>
            <a:ext cx="21336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기술 스택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9E8BD1E5-68FB-40A0-8BF3-CB2A65613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872938"/>
              </p:ext>
            </p:extLst>
          </p:nvPr>
        </p:nvGraphicFramePr>
        <p:xfrm>
          <a:off x="703217" y="4838700"/>
          <a:ext cx="12192000" cy="357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168535975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3293687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스택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325762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JVM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22997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SpringBoot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2.5.4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370160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Gradle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7.1.1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707643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MySQL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8.0.26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139499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VUE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297013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SSAFY </a:t>
                      </a:r>
                      <a:r>
                        <a:rPr lang="ko-KR" altLang="en-US"/>
                        <a:t>제공 </a:t>
                      </a:r>
                      <a:r>
                        <a:rPr lang="en-US" altLang="ko-KR"/>
                        <a:t>AWS </a:t>
                      </a:r>
                      <a:r>
                        <a:rPr lang="ko-KR" altLang="en-US"/>
                        <a:t>인스턴스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417466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Docker + Docker-Compose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94008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Nginx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Latest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127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544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37012"/>
            <a:ext cx="18444569" cy="10938163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E17A0AF-ED98-4AE8-A422-0DDF5E879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40" y="2247900"/>
            <a:ext cx="10214320" cy="55621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762000" y="114300"/>
            <a:ext cx="63246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데이터베이스 덤프 파일 최신본</a:t>
            </a:r>
          </a:p>
        </p:txBody>
      </p:sp>
    </p:spTree>
    <p:extLst>
      <p:ext uri="{BB962C8B-B14F-4D97-AF65-F5344CB8AC3E}">
        <p14:creationId xmlns:p14="http://schemas.microsoft.com/office/powerpoint/2010/main" val="291435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0"/>
            <a:ext cx="18287999" cy="10301151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96D84F-49F4-418F-A7B9-1BC1B5E3994C}"/>
              </a:ext>
            </a:extLst>
          </p:cNvPr>
          <p:cNvSpPr/>
          <p:nvPr/>
        </p:nvSpPr>
        <p:spPr>
          <a:xfrm>
            <a:off x="5391979" y="1797783"/>
            <a:ext cx="10190419" cy="69341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762000" y="114300"/>
            <a:ext cx="30480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시스템 구성도</a:t>
            </a:r>
          </a:p>
        </p:txBody>
      </p:sp>
      <p:pic>
        <p:nvPicPr>
          <p:cNvPr id="1032" name="Picture 8" descr="https://cdn.discordapp.com/attachments/882789179229098016/894453770669404160/pngwing.com.png">
            <a:extLst>
              <a:ext uri="{FF2B5EF4-FFF2-40B4-BE49-F238E27FC236}">
                <a16:creationId xmlns:a16="http://schemas.microsoft.com/office/drawing/2014/main" id="{720C5526-4634-41C4-AD08-C1FBD1F1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8572" y="5133153"/>
            <a:ext cx="2617339" cy="71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초보를 위한 도커 안내서 - 도커란 무엇인가?">
            <a:extLst>
              <a:ext uri="{FF2B5EF4-FFF2-40B4-BE49-F238E27FC236}">
                <a16:creationId xmlns:a16="http://schemas.microsoft.com/office/drawing/2014/main" id="{5D454DBD-D2CB-4D07-A0CF-EC16E564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353" y="-112708"/>
            <a:ext cx="2267670" cy="20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ring Boot : 소개, 목표, 장단점">
            <a:extLst>
              <a:ext uri="{FF2B5EF4-FFF2-40B4-BE49-F238E27FC236}">
                <a16:creationId xmlns:a16="http://schemas.microsoft.com/office/drawing/2014/main" id="{61564F9B-D45A-4283-B76F-374AF1C0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83" y="4186868"/>
            <a:ext cx="2720040" cy="142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시작하기 | Vue.js">
            <a:extLst>
              <a:ext uri="{FF2B5EF4-FFF2-40B4-BE49-F238E27FC236}">
                <a16:creationId xmlns:a16="http://schemas.microsoft.com/office/drawing/2014/main" id="{FFB072E8-A764-4EA4-8DD9-158A1398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93" y="4516893"/>
            <a:ext cx="1076881" cy="10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B] Redis 란? (feat. Memcached)">
            <a:extLst>
              <a:ext uri="{FF2B5EF4-FFF2-40B4-BE49-F238E27FC236}">
                <a16:creationId xmlns:a16="http://schemas.microsoft.com/office/drawing/2014/main" id="{32479448-2346-4577-857F-67BA0E44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583" y="3787417"/>
            <a:ext cx="2526129" cy="8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6D5CB1-D2D2-45AD-A051-BF6A7266A58B}"/>
              </a:ext>
            </a:extLst>
          </p:cNvPr>
          <p:cNvSpPr/>
          <p:nvPr/>
        </p:nvSpPr>
        <p:spPr>
          <a:xfrm>
            <a:off x="376582" y="4419598"/>
            <a:ext cx="2394842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클라이언트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5F2EAD-1F88-450A-80C6-9CEA9CC880BE}"/>
              </a:ext>
            </a:extLst>
          </p:cNvPr>
          <p:cNvCxnSpPr>
            <a:cxnSpLocks/>
          </p:cNvCxnSpPr>
          <p:nvPr/>
        </p:nvCxnSpPr>
        <p:spPr>
          <a:xfrm>
            <a:off x="2971800" y="4762500"/>
            <a:ext cx="97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450B16D-9866-451A-9A4A-60A8231A158C}"/>
              </a:ext>
            </a:extLst>
          </p:cNvPr>
          <p:cNvCxnSpPr>
            <a:cxnSpLocks/>
          </p:cNvCxnSpPr>
          <p:nvPr/>
        </p:nvCxnSpPr>
        <p:spPr>
          <a:xfrm flipH="1">
            <a:off x="2971800" y="5364360"/>
            <a:ext cx="9719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AB3E03-507C-40E2-B97E-4E39506001B6}"/>
              </a:ext>
            </a:extLst>
          </p:cNvPr>
          <p:cNvSpPr/>
          <p:nvPr/>
        </p:nvSpPr>
        <p:spPr>
          <a:xfrm>
            <a:off x="2620556" y="5264875"/>
            <a:ext cx="1927456" cy="97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/>
              <a:t>response</a:t>
            </a:r>
            <a:endParaRPr lang="ko-KR" altLang="en-US" sz="3200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A8A2E3-EA18-457F-BC35-DBD076A529D2}"/>
              </a:ext>
            </a:extLst>
          </p:cNvPr>
          <p:cNvSpPr/>
          <p:nvPr/>
        </p:nvSpPr>
        <p:spPr>
          <a:xfrm>
            <a:off x="2746084" y="3787417"/>
            <a:ext cx="1927456" cy="97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/>
              <a:t>request</a:t>
            </a:r>
            <a:endParaRPr lang="ko-KR" altLang="en-US" sz="3200" b="1"/>
          </a:p>
        </p:txBody>
      </p:sp>
      <p:pic>
        <p:nvPicPr>
          <p:cNvPr id="1026" name="Picture 2" descr="https://cdn.discordapp.com/attachments/882789179229098016/894452956768894986/nginx.png">
            <a:extLst>
              <a:ext uri="{FF2B5EF4-FFF2-40B4-BE49-F238E27FC236}">
                <a16:creationId xmlns:a16="http://schemas.microsoft.com/office/drawing/2014/main" id="{4F0C4F06-3799-4BEF-90A1-5E0325E3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96" y="4697141"/>
            <a:ext cx="2133600" cy="7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2DFD027-C4AD-495B-8F95-8FADC5A86652}"/>
              </a:ext>
            </a:extLst>
          </p:cNvPr>
          <p:cNvCxnSpPr>
            <a:cxnSpLocks/>
          </p:cNvCxnSpPr>
          <p:nvPr/>
        </p:nvCxnSpPr>
        <p:spPr>
          <a:xfrm>
            <a:off x="7924800" y="4756334"/>
            <a:ext cx="7375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00375A-8268-412C-AD5E-752095AD4F60}"/>
              </a:ext>
            </a:extLst>
          </p:cNvPr>
          <p:cNvCxnSpPr>
            <a:cxnSpLocks/>
          </p:cNvCxnSpPr>
          <p:nvPr/>
        </p:nvCxnSpPr>
        <p:spPr>
          <a:xfrm flipH="1">
            <a:off x="7885371" y="5133153"/>
            <a:ext cx="767925" cy="7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E53DF6-0677-4703-8D32-8619D6171580}"/>
              </a:ext>
            </a:extLst>
          </p:cNvPr>
          <p:cNvCxnSpPr>
            <a:cxnSpLocks/>
          </p:cNvCxnSpPr>
          <p:nvPr/>
        </p:nvCxnSpPr>
        <p:spPr>
          <a:xfrm flipV="1">
            <a:off x="11687180" y="4195729"/>
            <a:ext cx="558367" cy="56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6D305A2-5777-46DF-89E1-1B9251AFEB1E}"/>
              </a:ext>
            </a:extLst>
          </p:cNvPr>
          <p:cNvCxnSpPr>
            <a:cxnSpLocks/>
          </p:cNvCxnSpPr>
          <p:nvPr/>
        </p:nvCxnSpPr>
        <p:spPr>
          <a:xfrm flipH="1">
            <a:off x="11713197" y="4436022"/>
            <a:ext cx="573202" cy="80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5B51159-23C0-496C-A83B-C88E884EBE45}"/>
              </a:ext>
            </a:extLst>
          </p:cNvPr>
          <p:cNvCxnSpPr>
            <a:cxnSpLocks/>
          </p:cNvCxnSpPr>
          <p:nvPr/>
        </p:nvCxnSpPr>
        <p:spPr>
          <a:xfrm>
            <a:off x="11621023" y="5056893"/>
            <a:ext cx="624524" cy="2079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AD00A8D-8116-4A56-8F31-C14FBABB5983}"/>
              </a:ext>
            </a:extLst>
          </p:cNvPr>
          <p:cNvCxnSpPr>
            <a:cxnSpLocks/>
          </p:cNvCxnSpPr>
          <p:nvPr/>
        </p:nvCxnSpPr>
        <p:spPr>
          <a:xfrm flipH="1" flipV="1">
            <a:off x="11534605" y="5321703"/>
            <a:ext cx="611666" cy="212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18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882789179229098016/894458408600731678/unknown.png">
            <a:extLst>
              <a:ext uri="{FF2B5EF4-FFF2-40B4-BE49-F238E27FC236}">
                <a16:creationId xmlns:a16="http://schemas.microsoft.com/office/drawing/2014/main" id="{EA78FE47-4629-4901-A14D-0C08E473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63040"/>
            <a:ext cx="14478000" cy="710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685800" y="190500"/>
            <a:ext cx="2895600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/>
                </a:solidFill>
              </a:rPr>
              <a:t>시연 시나리오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945880" y="6515100"/>
            <a:ext cx="8382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9818914" y="626581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2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6487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1. </a:t>
            </a:r>
            <a:r>
              <a:rPr lang="en-US" altLang="ko-KR" sz="2000">
                <a:solidFill>
                  <a:schemeClr val="tx1"/>
                </a:solidFill>
                <a:hlinkClick r:id="rId3"/>
              </a:rPr>
              <a:t>http://j5d105.p.ssafy.io/</a:t>
            </a: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ko-KR" altLang="en-US" sz="2000">
                <a:solidFill>
                  <a:schemeClr val="tx1"/>
                </a:solidFill>
              </a:rPr>
              <a:t>접속</a:t>
            </a:r>
            <a:br>
              <a:rPr lang="en-US" altLang="ko-KR" sz="2000">
                <a:solidFill>
                  <a:schemeClr val="tx1"/>
                </a:solidFill>
              </a:rPr>
            </a:br>
            <a:r>
              <a:rPr lang="en-US" altLang="ko-KR" sz="2000">
                <a:solidFill>
                  <a:schemeClr val="tx1"/>
                </a:solidFill>
              </a:rPr>
              <a:t>2. </a:t>
            </a:r>
            <a:r>
              <a:rPr lang="ko-KR" altLang="en-US" sz="2000">
                <a:solidFill>
                  <a:schemeClr val="tx1"/>
                </a:solidFill>
              </a:rPr>
              <a:t>아이디가 없다면 회원가입 클릭</a:t>
            </a:r>
            <a:r>
              <a:rPr lang="ko-KR" altLang="en-US" sz="3200" b="1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21495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882789179229098016/894458877419077652/unknown.png">
            <a:extLst>
              <a:ext uri="{FF2B5EF4-FFF2-40B4-BE49-F238E27FC236}">
                <a16:creationId xmlns:a16="http://schemas.microsoft.com/office/drawing/2014/main" id="{4FD46D88-C628-4BDA-8A4D-413142FA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89679"/>
            <a:ext cx="16561016" cy="73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329748" y="2933700"/>
            <a:ext cx="3938451" cy="312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496800" y="250398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3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0391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3. </a:t>
            </a:r>
            <a:r>
              <a:rPr lang="ko-KR" altLang="en-US" sz="2000">
                <a:solidFill>
                  <a:schemeClr val="tx1"/>
                </a:solidFill>
              </a:rPr>
              <a:t>이메일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이름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닉네임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비밀번호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비밀번호 확인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희망 역할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지역 입력</a:t>
            </a:r>
            <a:br>
              <a:rPr lang="en-US" altLang="ko-KR" sz="2000">
                <a:solidFill>
                  <a:schemeClr val="tx1"/>
                </a:solidFill>
              </a:rPr>
            </a:br>
            <a:r>
              <a:rPr lang="en-US" altLang="ko-KR" sz="2000">
                <a:solidFill>
                  <a:schemeClr val="tx1"/>
                </a:solidFill>
              </a:rPr>
              <a:t>4. </a:t>
            </a:r>
            <a:r>
              <a:rPr lang="ko-KR" altLang="en-US" sz="2000">
                <a:solidFill>
                  <a:schemeClr val="tx1"/>
                </a:solidFill>
              </a:rPr>
              <a:t>모든 조건 검증을 끝낸 뒤 다음 클릭</a:t>
            </a:r>
            <a:r>
              <a:rPr lang="ko-KR" altLang="en-US" sz="3200" b="1"/>
              <a:t>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4421140" y="6997337"/>
            <a:ext cx="1539240" cy="536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5979974" y="65151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4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30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882789179229098016/894459042632716338/unknown.png">
            <a:extLst>
              <a:ext uri="{FF2B5EF4-FFF2-40B4-BE49-F238E27FC236}">
                <a16:creationId xmlns:a16="http://schemas.microsoft.com/office/drawing/2014/main" id="{CA8F9E69-0831-4741-BDA5-D88FA184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3862"/>
            <a:ext cx="15769825" cy="761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153400" y="2933700"/>
            <a:ext cx="4648200" cy="312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496800" y="250398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5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0391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5. </a:t>
            </a:r>
            <a:r>
              <a:rPr lang="ko-KR" altLang="en-US" sz="2000">
                <a:solidFill>
                  <a:schemeClr val="tx1"/>
                </a:solidFill>
              </a:rPr>
              <a:t>본인의 개발 수준에 맞는 기술 스택을 입력</a:t>
            </a:r>
            <a:r>
              <a:rPr lang="en-US" altLang="ko-KR" sz="200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2000">
                <a:solidFill>
                  <a:schemeClr val="tx1"/>
                </a:solidFill>
              </a:rPr>
              <a:t>6. </a:t>
            </a:r>
            <a:r>
              <a:rPr lang="ko-KR" altLang="en-US" sz="2000">
                <a:solidFill>
                  <a:schemeClr val="tx1"/>
                </a:solidFill>
              </a:rPr>
              <a:t>모든 조건 검증을 끝낸 뒤 다음 클릭</a:t>
            </a:r>
            <a:r>
              <a:rPr lang="ko-KR" altLang="en-US" sz="3200" b="1"/>
              <a:t>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4249400" y="6362701"/>
            <a:ext cx="153924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5979974" y="65151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6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15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discordapp.com/attachments/882789179229098016/894459121112322188/unknown.png">
            <a:extLst>
              <a:ext uri="{FF2B5EF4-FFF2-40B4-BE49-F238E27FC236}">
                <a16:creationId xmlns:a16="http://schemas.microsoft.com/office/drawing/2014/main" id="{407AC3AD-1CE0-4CD2-9648-8BA2AE74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52500"/>
            <a:ext cx="16687800" cy="794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153400" y="3771900"/>
            <a:ext cx="4038600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344400" y="2495006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7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7. </a:t>
            </a:r>
            <a:r>
              <a:rPr lang="ko-KR" altLang="en-US" sz="2000">
                <a:solidFill>
                  <a:schemeClr val="tx1"/>
                </a:solidFill>
              </a:rPr>
              <a:t>세부 포지션 입력</a:t>
            </a:r>
            <a:r>
              <a:rPr lang="en-US" altLang="ko-KR" sz="2000">
                <a:solidFill>
                  <a:schemeClr val="tx1"/>
                </a:solidFill>
              </a:rPr>
              <a:t>(ex. Frontend, Backend, DevOps</a:t>
            </a:r>
          </a:p>
          <a:p>
            <a:r>
              <a:rPr lang="en-US" altLang="ko-KR" sz="2000">
                <a:solidFill>
                  <a:schemeClr val="tx1"/>
                </a:solidFill>
              </a:rPr>
              <a:t>8. </a:t>
            </a:r>
            <a:r>
              <a:rPr lang="ko-KR" altLang="en-US" sz="2000">
                <a:solidFill>
                  <a:schemeClr val="tx1"/>
                </a:solidFill>
              </a:rPr>
              <a:t>모두 입력했다면 완료를 눌러 회원가입을 끝낸다</a:t>
            </a:r>
            <a:r>
              <a:rPr lang="en-US" altLang="ko-KR" sz="2000">
                <a:solidFill>
                  <a:schemeClr val="tx1"/>
                </a:solidFill>
              </a:rPr>
              <a:t>.</a:t>
            </a:r>
            <a:r>
              <a:rPr lang="ko-KR" altLang="en-US" sz="3200" b="1"/>
              <a:t>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5011400" y="7248460"/>
            <a:ext cx="1274445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6267747" y="6856989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8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25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133</Words>
  <Application>Microsoft Office PowerPoint</Application>
  <PresentationFormat>사용자 지정</PresentationFormat>
  <Paragraphs>41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범진</cp:lastModifiedBy>
  <cp:revision>15</cp:revision>
  <dcterms:created xsi:type="dcterms:W3CDTF">2021-09-17T10:45:57Z</dcterms:created>
  <dcterms:modified xsi:type="dcterms:W3CDTF">2021-10-04T05:47:11Z</dcterms:modified>
</cp:coreProperties>
</file>